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74" r:id="rId2"/>
  </p:sldIdLst>
  <p:sldSz cx="9144000" cy="6858000" type="letter"/>
  <p:notesSz cx="6797675" cy="9926638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</p:embeddedFontLst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4271"/>
    <a:srgbClr val="FF66FF"/>
    <a:srgbClr val="B782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2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81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FB3EA-3BCE-4C0A-8065-3C6901274B98}" type="datetimeFigureOut">
              <a:rPr lang="es-MX" smtClean="0"/>
              <a:t>14/08/2024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20FE8-9FC3-46E0-BDE0-14290C9A4B3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3455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FB3EA-3BCE-4C0A-8065-3C6901274B98}" type="datetimeFigureOut">
              <a:rPr lang="es-MX" smtClean="0"/>
              <a:t>14/08/2024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20FE8-9FC3-46E0-BDE0-14290C9A4B3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38309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FB3EA-3BCE-4C0A-8065-3C6901274B98}" type="datetimeFigureOut">
              <a:rPr lang="es-MX" smtClean="0"/>
              <a:t>14/08/2024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20FE8-9FC3-46E0-BDE0-14290C9A4B3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0040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FB3EA-3BCE-4C0A-8065-3C6901274B98}" type="datetimeFigureOut">
              <a:rPr lang="es-MX" smtClean="0"/>
              <a:t>14/08/2024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20FE8-9FC3-46E0-BDE0-14290C9A4B3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4986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FB3EA-3BCE-4C0A-8065-3C6901274B98}" type="datetimeFigureOut">
              <a:rPr lang="es-MX" smtClean="0"/>
              <a:t>14/08/2024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20FE8-9FC3-46E0-BDE0-14290C9A4B3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3108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FB3EA-3BCE-4C0A-8065-3C6901274B98}" type="datetimeFigureOut">
              <a:rPr lang="es-MX" smtClean="0"/>
              <a:t>14/08/2024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20FE8-9FC3-46E0-BDE0-14290C9A4B3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44115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FB3EA-3BCE-4C0A-8065-3C6901274B98}" type="datetimeFigureOut">
              <a:rPr lang="es-MX" smtClean="0"/>
              <a:t>14/08/2024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20FE8-9FC3-46E0-BDE0-14290C9A4B3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588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FB3EA-3BCE-4C0A-8065-3C6901274B98}" type="datetimeFigureOut">
              <a:rPr lang="es-MX" smtClean="0"/>
              <a:t>14/08/2024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20FE8-9FC3-46E0-BDE0-14290C9A4B3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36743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FB3EA-3BCE-4C0A-8065-3C6901274B98}" type="datetimeFigureOut">
              <a:rPr lang="es-MX" smtClean="0"/>
              <a:t>14/08/2024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20FE8-9FC3-46E0-BDE0-14290C9A4B3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26164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FB3EA-3BCE-4C0A-8065-3C6901274B98}" type="datetimeFigureOut">
              <a:rPr lang="es-MX" smtClean="0"/>
              <a:t>14/08/2024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20FE8-9FC3-46E0-BDE0-14290C9A4B3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92726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FB3EA-3BCE-4C0A-8065-3C6901274B98}" type="datetimeFigureOut">
              <a:rPr lang="es-MX" smtClean="0"/>
              <a:t>14/08/2024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20FE8-9FC3-46E0-BDE0-14290C9A4B3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0835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FB3EA-3BCE-4C0A-8065-3C6901274B98}" type="datetimeFigureOut">
              <a:rPr lang="es-MX" smtClean="0"/>
              <a:t>14/08/2024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20FE8-9FC3-46E0-BDE0-14290C9A4B3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52402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ángulo 66">
            <a:extLst>
              <a:ext uri="{FF2B5EF4-FFF2-40B4-BE49-F238E27FC236}">
                <a16:creationId xmlns:a16="http://schemas.microsoft.com/office/drawing/2014/main" id="{90D2EE1F-DD40-48AC-AF04-53061D305F24}"/>
              </a:ext>
            </a:extLst>
          </p:cNvPr>
          <p:cNvSpPr/>
          <p:nvPr/>
        </p:nvSpPr>
        <p:spPr>
          <a:xfrm>
            <a:off x="737477" y="981378"/>
            <a:ext cx="7385502" cy="83869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bliqueBottomLeft"/>
              <a:lightRig rig="threePt" dir="t"/>
            </a:scene3d>
          </a:bodyPr>
          <a:lstStyle/>
          <a:p>
            <a:r>
              <a:rPr lang="es-MX" b="1" dirty="0">
                <a:solidFill>
                  <a:srgbClr val="002060"/>
                </a:solidFill>
              </a:rPr>
              <a:t>EL TECNOLÓGICO NACIONAL DE MÉXICO, CAMPUS  GUSTAVO A. MADERO II</a:t>
            </a:r>
          </a:p>
          <a:p>
            <a:endParaRPr lang="es-MX" sz="1050" b="1" dirty="0">
              <a:solidFill>
                <a:srgbClr val="002060"/>
              </a:solidFill>
            </a:endParaRPr>
          </a:p>
          <a:p>
            <a:r>
              <a:rPr lang="es-MX" sz="2000" b="1" dirty="0">
                <a:solidFill>
                  <a:srgbClr val="002060"/>
                </a:solidFill>
              </a:rPr>
              <a:t>Informa a toda la comunidad estudiantil las siguientes fechas:</a:t>
            </a: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E88DB7A7-E452-42AE-8E70-4E40B3833AED}"/>
              </a:ext>
            </a:extLst>
          </p:cNvPr>
          <p:cNvSpPr txBox="1"/>
          <p:nvPr/>
        </p:nvSpPr>
        <p:spPr>
          <a:xfrm>
            <a:off x="635859" y="5244786"/>
            <a:ext cx="7872279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MX" sz="1100" b="1" dirty="0">
                <a:solidFill>
                  <a:srgbClr val="002060"/>
                </a:solidFill>
              </a:rPr>
              <a:t>CUALQUIER DUDA O ACLARACIÓN SOBRE EL SEGUIMIENTO DEL PROCESO, COMUNICARTE A LOS TELÉFONOS (55) - 5323-1041, 6798-3312, 6830-3206 A LA </a:t>
            </a:r>
            <a:r>
              <a:rPr lang="es-ES" sz="1100" b="1" dirty="0">
                <a:solidFill>
                  <a:srgbClr val="002060"/>
                </a:solidFill>
              </a:rPr>
              <a:t>DIVISION DE ESTUDIOS PROFESIONALES  EXT. 1020 O AL CORREO ELECTRÓNICO dep_gamadero2@tecnm.mx</a:t>
            </a:r>
            <a:endParaRPr lang="es-MX" sz="1100" b="1" dirty="0">
              <a:solidFill>
                <a:srgbClr val="002060"/>
              </a:solidFill>
            </a:endParaRPr>
          </a:p>
        </p:txBody>
      </p:sp>
      <p:sp>
        <p:nvSpPr>
          <p:cNvPr id="116" name="CuadroTexto 115">
            <a:extLst>
              <a:ext uri="{FF2B5EF4-FFF2-40B4-BE49-F238E27FC236}">
                <a16:creationId xmlns:a16="http://schemas.microsoft.com/office/drawing/2014/main" id="{8C6BA7A6-8E6B-4136-AA17-E6D61173011B}"/>
              </a:ext>
            </a:extLst>
          </p:cNvPr>
          <p:cNvSpPr txBox="1"/>
          <p:nvPr/>
        </p:nvSpPr>
        <p:spPr>
          <a:xfrm>
            <a:off x="737477" y="2023708"/>
            <a:ext cx="7385502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rgbClr val="002060"/>
                </a:solidFill>
              </a:rPr>
              <a:t>Periodo de bajas parciales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02060"/>
                </a:solidFill>
              </a:rPr>
              <a:t>Periodo del 19 al 30 de agosto 2024.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MX" dirty="0">
              <a:solidFill>
                <a:srgbClr val="002060"/>
              </a:solidFill>
            </a:endParaRPr>
          </a:p>
          <a:p>
            <a:endParaRPr lang="es-MX" sz="1000" b="1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rgbClr val="002060"/>
                </a:solidFill>
              </a:rPr>
              <a:t>Periodo de baja temporal o definitiva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02060"/>
                </a:solidFill>
              </a:rPr>
              <a:t>Periodo del 19 agosto al 13 </a:t>
            </a:r>
            <a:r>
              <a:rPr lang="es-MX">
                <a:solidFill>
                  <a:srgbClr val="002060"/>
                </a:solidFill>
              </a:rPr>
              <a:t>de septiembre </a:t>
            </a:r>
            <a:r>
              <a:rPr lang="es-MX" dirty="0">
                <a:solidFill>
                  <a:srgbClr val="002060"/>
                </a:solidFill>
              </a:rPr>
              <a:t>2024.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833557" y="3869992"/>
            <a:ext cx="7415963" cy="2769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s-MX" sz="1200" b="1" dirty="0">
                <a:solidFill>
                  <a:srgbClr val="002060"/>
                </a:solidFill>
              </a:rPr>
              <a:t>Para solicitar cualquier tipo de baja presentar en Division de Estudios Profesionales el Formato anexo. </a:t>
            </a:r>
          </a:p>
        </p:txBody>
      </p:sp>
      <p:sp>
        <p:nvSpPr>
          <p:cNvPr id="31" name="Rectángulo 30"/>
          <p:cNvSpPr/>
          <p:nvPr/>
        </p:nvSpPr>
        <p:spPr>
          <a:xfrm>
            <a:off x="2749982" y="4337220"/>
            <a:ext cx="3134514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MX" sz="1600" b="1" dirty="0">
                <a:solidFill>
                  <a:srgbClr val="002060"/>
                </a:solidFill>
              </a:rPr>
              <a:t>Atentamente </a:t>
            </a:r>
          </a:p>
          <a:p>
            <a:pPr algn="ctr"/>
            <a:endParaRPr lang="es-MX" sz="1600" b="1" dirty="0">
              <a:solidFill>
                <a:srgbClr val="002060"/>
              </a:solidFill>
            </a:endParaRPr>
          </a:p>
          <a:p>
            <a:r>
              <a:rPr lang="es-MX" sz="1600" b="1" dirty="0">
                <a:solidFill>
                  <a:srgbClr val="002060"/>
                </a:solidFill>
              </a:rPr>
              <a:t>Division de Estudios Profesionales </a:t>
            </a:r>
          </a:p>
        </p:txBody>
      </p:sp>
    </p:spTree>
    <p:extLst>
      <p:ext uri="{BB962C8B-B14F-4D97-AF65-F5344CB8AC3E}">
        <p14:creationId xmlns:p14="http://schemas.microsoft.com/office/powerpoint/2010/main" val="8361358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4506</TotalTime>
  <Words>115</Words>
  <Application>Microsoft Office PowerPoint</Application>
  <PresentationFormat>Carta (216 x 279 mm)</PresentationFormat>
  <Paragraphs>14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 Light</vt:lpstr>
      <vt:lpstr>Calibri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SERVICIOS ESCOLARES</dc:creator>
  <cp:lastModifiedBy>Ricardo Solis Cabrera</cp:lastModifiedBy>
  <cp:revision>195</cp:revision>
  <cp:lastPrinted>2024-01-26T20:51:15Z</cp:lastPrinted>
  <dcterms:created xsi:type="dcterms:W3CDTF">2019-10-14T18:29:49Z</dcterms:created>
  <dcterms:modified xsi:type="dcterms:W3CDTF">2024-08-14T23:46:39Z</dcterms:modified>
</cp:coreProperties>
</file>